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IBM Plex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fill>
          <a:solidFill>
            <a:srgbClr val="D8CA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8CA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IBMPlexMono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IBMPlexMono-italic.fntdata"/><Relationship Id="rId47" Type="http://schemas.openxmlformats.org/officeDocument/2006/relationships/font" Target="fonts/IBMPlexMono-bold.fntdata"/><Relationship Id="rId49" Type="http://schemas.openxmlformats.org/officeDocument/2006/relationships/font" Target="fonts/IBMPlexMon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0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0ba9ef7306_0_18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30ba9ef7306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0ba9ef7306_0_1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g30ba9ef7306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0ba9ef7306_0_1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g30ba9ef7306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g30ba9ef7306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g30ba9ef7306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5" name="Google Shape;146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5" name="Google Shape;15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1" name="Google Shape;158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8" name="Google Shape;162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4" name="Google Shape;17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1" name="Google Shape;18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30ba9ef730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0ba9ef7306_0_1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30ba9ef7306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4" name="Google Shape;384;g30ba9ef7306_0_62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5" name="Google Shape;385;g30ba9ef7306_0_624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g30ba9ef7306_0_810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ba9ef7306_0_8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" name="Google Shape;463;g30ba9ef7306_0_844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g30ba9ef7306_0_844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g30ba9ef7306_0_844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g30ba9ef7306_0_844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g30ba9ef7306_0_844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g30ba9ef7306_0_844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30ba9ef7306_0_844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0" name="Google Shape;470;g30ba9ef7306_0_844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1" name="Google Shape;471;g30ba9ef7306_0_844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2" name="Google Shape;472;g30ba9ef7306_0_844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3" name="Google Shape;473;g30ba9ef7306_0_844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4" name="Google Shape;474;g30ba9ef7306_0_844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75" name="Google Shape;475;g30ba9ef7306_0_844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476" name="Google Shape;476;g30ba9ef7306_0_84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7" name="Google Shape;477;g30ba9ef7306_0_844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78" name="Google Shape;478;g30ba9ef7306_0_8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0ba9ef7306_0_8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0ba9ef7306_0_8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30ba9ef7306_0_84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82" name="Google Shape;482;g30ba9ef7306_0_84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0ba9ef7306_0_84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" name="Google Shape;484;g30ba9ef7306_0_84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85" name="Google Shape;485;g30ba9ef7306_0_84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86" name="Google Shape;486;g30ba9ef7306_0_84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0ba9ef7306_0_84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0ba9ef7306_0_84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g30ba9ef7306_0_84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g30ba9ef7306_0_844"/>
            <p:cNvGrpSpPr/>
            <p:nvPr/>
          </p:nvGrpSpPr>
          <p:grpSpPr>
            <a:xfrm rot="-2700000">
              <a:off x="390380" y="4688867"/>
              <a:ext cx="299453" cy="545119"/>
              <a:chOff x="-66423" y="1151064"/>
              <a:chExt cx="299455" cy="545125"/>
            </a:xfrm>
          </p:grpSpPr>
          <p:grpSp>
            <p:nvGrpSpPr>
              <p:cNvPr id="491" name="Google Shape;491;g30ba9ef7306_0_844"/>
              <p:cNvGrpSpPr/>
              <p:nvPr/>
            </p:nvGrpSpPr>
            <p:grpSpPr>
              <a:xfrm>
                <a:off x="-66423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92" name="Google Shape;492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g30ba9ef7306_0_844"/>
              <p:cNvGrpSpPr/>
              <p:nvPr/>
            </p:nvGrpSpPr>
            <p:grpSpPr>
              <a:xfrm>
                <a:off x="-66423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00" name="Google Shape;500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7" name="Google Shape;507;g30ba9ef7306_0_84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08" name="Google Shape;508;g30ba9ef7306_0_8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" name="Google Shape;509;g30ba9ef7306_0_8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0" name="Google Shape;510;g30ba9ef7306_0_8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flipH="1" rot="10800000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flipH="1" rot="-3320950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b="17658" l="0" r="0" t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1" name="Google Shape;581;g30ba9ef7306_0_66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582" name="Google Shape;582;g30ba9ef7306_0_66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0" name="Google Shape;630;g30ba9ef7306_0_718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g30ba9ef7306_0_718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g30ba9ef7306_0_75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g30ba9ef7306_0_75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g30ba9ef7306_0_7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g30ba9ef7306_0_75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3" name="Google Shape;673;g30ba9ef7306_0_75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4" name="Google Shape;674;g30ba9ef7306_0_75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5" name="Google Shape;675;g30ba9ef7306_0_75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flipH="1" rot="-2700000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0" name="Google Shape;770;g30ba9ef7306_0_1010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7" name="Google Shape;17;p2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2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" name="Google Shape;66;p24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" name="Google Shape;116;p2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7" name="Google Shape;117;p2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8" name="Google Shape;118;p2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55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5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5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5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5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5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5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4" name="Google Shape;204;p55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5" name="Google Shape;205;p55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6" name="Google Shape;206;p55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7" name="Google Shape;207;p55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8" name="Google Shape;208;p55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81" name="Google Shape;381;g30ba9ef7306_0_62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3" Type="http://schemas.openxmlformats.org/officeDocument/2006/relationships/image" Target="../media/image30.jp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5.png"/><Relationship Id="rId15" Type="http://schemas.openxmlformats.org/officeDocument/2006/relationships/image" Target="../media/image3.png"/><Relationship Id="rId14" Type="http://schemas.openxmlformats.org/officeDocument/2006/relationships/image" Target="../media/image7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hyperlink" Target="https://sistemagf.cl/login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800" u="none" cap="none" strike="noStrik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b="0" i="0" sz="3200" u="none" cap="none" strike="noStrik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g30ba9ef7306_0_1873"/>
          <p:cNvGrpSpPr/>
          <p:nvPr/>
        </p:nvGrpSpPr>
        <p:grpSpPr>
          <a:xfrm>
            <a:off x="7756763" y="-1267950"/>
            <a:ext cx="4268216" cy="6666030"/>
            <a:chOff x="6128138" y="-1301175"/>
            <a:chExt cx="4268216" cy="6666030"/>
          </a:xfrm>
        </p:grpSpPr>
        <p:sp>
          <p:nvSpPr>
            <p:cNvPr id="1230" name="Google Shape;1230;g30ba9ef7306_0_187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30ba9ef7306_0_187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30ba9ef7306_0_187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30ba9ef7306_0_187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30ba9ef7306_0_187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5" name="Google Shape;1235;g30ba9ef7306_0_187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6" name="Google Shape;1236;g30ba9ef7306_0_187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37" name="Google Shape;1237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g30ba9ef7306_0_1873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45" name="Google Shape;1245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g30ba9ef7306_0_1873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53" name="Google Shape;1253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g30ba9ef7306_0_1873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56" name="Google Shape;1256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8" name="Google Shape;1258;g30ba9ef7306_0_187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g30ba9ef7306_0_1873"/>
          <p:cNvSpPr txBox="1"/>
          <p:nvPr>
            <p:ph idx="4294967295" type="subTitle"/>
          </p:nvPr>
        </p:nvSpPr>
        <p:spPr>
          <a:xfrm>
            <a:off x="211925" y="1189200"/>
            <a:ext cx="82815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Medible: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Aumentar la precisión del reconocimiento facial al 95% dentro de los primeros 2 meses de implementación.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0" name="Google Shape;1260;g30ba9ef7306_0_1873"/>
          <p:cNvSpPr txBox="1"/>
          <p:nvPr>
            <p:ph idx="4294967295" type="subTitle"/>
          </p:nvPr>
        </p:nvSpPr>
        <p:spPr>
          <a:xfrm>
            <a:off x="211850" y="502400"/>
            <a:ext cx="8281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Especifico: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Implementar un sistema de reconocimiento facial para registrar automáticamente la asistencia de los trabajadores en las faenas mineras.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1" name="Google Shape;1261;g30ba9ef7306_0_1873"/>
          <p:cNvSpPr txBox="1"/>
          <p:nvPr>
            <p:ph idx="4294967295" type="subTitle"/>
          </p:nvPr>
        </p:nvSpPr>
        <p:spPr>
          <a:xfrm>
            <a:off x="251800" y="3821375"/>
            <a:ext cx="82416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Temporal: </a:t>
            </a: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Completar el primer ciclo de desarrollo, que incluye reconocimiento facial,</a:t>
            </a:r>
            <a:r>
              <a:rPr lang="en" sz="1500"/>
              <a:t> </a:t>
            </a:r>
            <a:r>
              <a:rPr lang="en" sz="1500"/>
              <a:t>autenticación</a:t>
            </a:r>
            <a:r>
              <a:rPr lang="en" sz="1500"/>
              <a:t> de usuario, </a:t>
            </a:r>
            <a:r>
              <a:rPr lang="en" sz="1500"/>
              <a:t>envío</a:t>
            </a:r>
            <a:r>
              <a:rPr lang="en" sz="1500"/>
              <a:t> </a:t>
            </a:r>
            <a:r>
              <a:rPr lang="en" sz="1500"/>
              <a:t>automático</a:t>
            </a:r>
            <a:r>
              <a:rPr lang="en" sz="1500"/>
              <a:t> de correo, toma de asistencia en los turnos de la faena</a:t>
            </a: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en un período de 6 semanas.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2" name="Google Shape;1262;g30ba9ef7306_0_1873"/>
          <p:cNvSpPr txBox="1"/>
          <p:nvPr>
            <p:ph idx="4294967295" type="subTitle"/>
          </p:nvPr>
        </p:nvSpPr>
        <p:spPr>
          <a:xfrm>
            <a:off x="251800" y="2887400"/>
            <a:ext cx="8201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Relevante: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Integrar notificaciones automáticas vía email</a:t>
            </a:r>
            <a:r>
              <a:rPr lang="en"/>
              <a:t>,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informar a los trabajadores sobre su </a:t>
            </a:r>
            <a:r>
              <a:rPr lang="en"/>
              <a:t>participación</a:t>
            </a:r>
            <a:r>
              <a:rPr lang="en"/>
              <a:t> en la faena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dentro del primer mes de operación del sistema.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3" name="Google Shape;1263;g30ba9ef7306_0_1873"/>
          <p:cNvSpPr txBox="1"/>
          <p:nvPr>
            <p:ph idx="4294967295" type="subTitle"/>
          </p:nvPr>
        </p:nvSpPr>
        <p:spPr>
          <a:xfrm>
            <a:off x="211925" y="2048588"/>
            <a:ext cx="8241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Alcanzable: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Desarrollar y desplegar los microservicios clave (gestión de trabajadores, transporte y alojamiento) en contenedores Docker en un entorno Oracle Cloud en un plazo de 3 meses.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4" name="Google Shape;1264;g30ba9ef7306_0_18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263" y="739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0ba9ef7306_0_1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1270" name="Google Shape;1270;g30ba9ef7306_0_1152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1" name="Google Shape;1271;g30ba9ef7306_0_115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{4311C618-14F3-4CAF-BAAF-87AE1CEA4A61}</a:tableStyleId>
              </a:tblPr>
              <a:tblGrid>
                <a:gridCol w="2638000"/>
                <a:gridCol w="5066000"/>
              </a:tblGrid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Faena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creación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de faenas para los trabajadores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control de asistencia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control de asistencia de cada trabajador en el turno asignado.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72" name="Google Shape;1272;g30ba9ef7306_0_1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0ba9ef7306_0_1158"/>
          <p:cNvSpPr txBox="1"/>
          <p:nvPr>
            <p:ph idx="1" type="subTitle"/>
          </p:nvPr>
        </p:nvSpPr>
        <p:spPr>
          <a:xfrm>
            <a:off x="720000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1278" name="Google Shape;1278;g30ba9ef7306_0_1158"/>
          <p:cNvSpPr txBox="1"/>
          <p:nvPr>
            <p:ph idx="2" type="subTitle"/>
          </p:nvPr>
        </p:nvSpPr>
        <p:spPr>
          <a:xfrm>
            <a:off x="3469871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1279" name="Google Shape;1279;g30ba9ef7306_0_1158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1280" name="Google Shape;1280;g30ba9ef7306_0_1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1281" name="Google Shape;1281;g30ba9ef7306_0_1158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1282" name="Google Shape;1282;g30ba9ef7306_0_1158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1283" name="Google Shape;1283;g30ba9ef7306_0_1158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1284" name="Google Shape;1284;g30ba9ef7306_0_1158"/>
          <p:cNvSpPr txBox="1"/>
          <p:nvPr>
            <p:ph idx="4" type="subTitle"/>
          </p:nvPr>
        </p:nvSpPr>
        <p:spPr>
          <a:xfrm>
            <a:off x="3469872" y="3859222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1285" name="Google Shape;1285;g30ba9ef7306_0_1158"/>
          <p:cNvSpPr txBox="1"/>
          <p:nvPr>
            <p:ph idx="5" type="subTitle"/>
          </p:nvPr>
        </p:nvSpPr>
        <p:spPr>
          <a:xfrm>
            <a:off x="6219750" y="2113784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1286" name="Google Shape;1286;g30ba9ef7306_0_1158"/>
          <p:cNvSpPr txBox="1"/>
          <p:nvPr>
            <p:ph idx="6" type="subTitle"/>
          </p:nvPr>
        </p:nvSpPr>
        <p:spPr>
          <a:xfrm>
            <a:off x="6219751" y="3859222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1287" name="Google Shape;1287;g30ba9ef7306_0_1158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1288" name="Google Shape;1288;g30ba9ef7306_0_1158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1289" name="Google Shape;1289;g30ba9ef7306_0_1158"/>
          <p:cNvSpPr txBox="1"/>
          <p:nvPr>
            <p:ph idx="15" type="subTitle"/>
          </p:nvPr>
        </p:nvSpPr>
        <p:spPr>
          <a:xfrm>
            <a:off x="6219751" y="3533123"/>
            <a:ext cx="2371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1290" name="Google Shape;1290;g30ba9ef7306_0_1158"/>
          <p:cNvGrpSpPr/>
          <p:nvPr/>
        </p:nvGrpSpPr>
        <p:grpSpPr>
          <a:xfrm>
            <a:off x="838692" y="3020953"/>
            <a:ext cx="299492" cy="340983"/>
            <a:chOff x="742339" y="1436604"/>
            <a:chExt cx="418402" cy="476366"/>
          </a:xfrm>
        </p:grpSpPr>
        <p:sp>
          <p:nvSpPr>
            <p:cNvPr id="1291" name="Google Shape;1291;g30ba9ef7306_0_1158"/>
            <p:cNvSpPr/>
            <p:nvPr/>
          </p:nvSpPr>
          <p:spPr>
            <a:xfrm>
              <a:off x="836180" y="1697442"/>
              <a:ext cx="98615" cy="215528"/>
            </a:xfrm>
            <a:custGeom>
              <a:rect b="b" l="l" r="r" t="t"/>
              <a:pathLst>
                <a:path extrusionOk="0" h="5689" w="2603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0ba9ef7306_0_1158"/>
            <p:cNvSpPr/>
            <p:nvPr/>
          </p:nvSpPr>
          <p:spPr>
            <a:xfrm>
              <a:off x="818487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30ba9ef7306_0_1158"/>
            <p:cNvSpPr/>
            <p:nvPr/>
          </p:nvSpPr>
          <p:spPr>
            <a:xfrm>
              <a:off x="875807" y="1510934"/>
              <a:ext cx="22996" cy="55502"/>
            </a:xfrm>
            <a:custGeom>
              <a:rect b="b" l="l" r="r" t="t"/>
              <a:pathLst>
                <a:path extrusionOk="0" h="1465" w="607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30ba9ef7306_0_1158"/>
            <p:cNvSpPr/>
            <p:nvPr/>
          </p:nvSpPr>
          <p:spPr>
            <a:xfrm>
              <a:off x="909108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0ba9ef7306_0_1158"/>
            <p:cNvSpPr/>
            <p:nvPr/>
          </p:nvSpPr>
          <p:spPr>
            <a:xfrm>
              <a:off x="772116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0ba9ef7306_0_1158"/>
            <p:cNvSpPr/>
            <p:nvPr/>
          </p:nvSpPr>
          <p:spPr>
            <a:xfrm>
              <a:off x="772116" y="1510025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0ba9ef7306_0_1158"/>
            <p:cNvSpPr/>
            <p:nvPr/>
          </p:nvSpPr>
          <p:spPr>
            <a:xfrm>
              <a:off x="825496" y="1509987"/>
              <a:ext cx="38491" cy="58078"/>
            </a:xfrm>
            <a:custGeom>
              <a:rect b="b" l="l" r="r" t="t"/>
              <a:pathLst>
                <a:path extrusionOk="0" h="1533" w="1016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0ba9ef7306_0_1158"/>
            <p:cNvSpPr/>
            <p:nvPr/>
          </p:nvSpPr>
          <p:spPr>
            <a:xfrm>
              <a:off x="913655" y="1509987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30ba9ef7306_0_1158"/>
            <p:cNvSpPr/>
            <p:nvPr/>
          </p:nvSpPr>
          <p:spPr>
            <a:xfrm>
              <a:off x="860275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30ba9ef7306_0_1158"/>
            <p:cNvSpPr/>
            <p:nvPr/>
          </p:nvSpPr>
          <p:spPr>
            <a:xfrm>
              <a:off x="954608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0ba9ef7306_0_1158"/>
            <p:cNvSpPr/>
            <p:nvPr/>
          </p:nvSpPr>
          <p:spPr>
            <a:xfrm>
              <a:off x="742339" y="1479944"/>
              <a:ext cx="418402" cy="352937"/>
            </a:xfrm>
            <a:custGeom>
              <a:rect b="b" l="l" r="r" t="t"/>
              <a:pathLst>
                <a:path extrusionOk="0" h="9316" w="11044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0ba9ef7306_0_1158"/>
            <p:cNvSpPr/>
            <p:nvPr/>
          </p:nvSpPr>
          <p:spPr>
            <a:xfrm>
              <a:off x="1008367" y="1531051"/>
              <a:ext cx="105169" cy="101039"/>
            </a:xfrm>
            <a:custGeom>
              <a:rect b="b" l="l" r="r" t="t"/>
              <a:pathLst>
                <a:path extrusionOk="0" h="2667" w="2776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3" name="Google Shape;1303;g30ba9ef7306_0_1158"/>
          <p:cNvGrpSpPr/>
          <p:nvPr/>
        </p:nvGrpSpPr>
        <p:grpSpPr>
          <a:xfrm>
            <a:off x="817833" y="1319890"/>
            <a:ext cx="341227" cy="289621"/>
            <a:chOff x="7952725" y="749256"/>
            <a:chExt cx="476707" cy="404612"/>
          </a:xfrm>
        </p:grpSpPr>
        <p:sp>
          <p:nvSpPr>
            <p:cNvPr id="1304" name="Google Shape;1304;g30ba9ef7306_0_1158"/>
            <p:cNvSpPr/>
            <p:nvPr/>
          </p:nvSpPr>
          <p:spPr>
            <a:xfrm>
              <a:off x="8164957" y="779147"/>
              <a:ext cx="52243" cy="21367"/>
            </a:xfrm>
            <a:custGeom>
              <a:rect b="b" l="l" r="r" t="t"/>
              <a:pathLst>
                <a:path extrusionOk="0" h="564" w="1379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30ba9ef7306_0_1158"/>
            <p:cNvSpPr/>
            <p:nvPr/>
          </p:nvSpPr>
          <p:spPr>
            <a:xfrm>
              <a:off x="8144386" y="749256"/>
              <a:ext cx="93424" cy="29588"/>
            </a:xfrm>
            <a:custGeom>
              <a:rect b="b" l="l" r="r" t="t"/>
              <a:pathLst>
                <a:path extrusionOk="0" h="781" w="2466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0ba9ef7306_0_1158"/>
            <p:cNvSpPr/>
            <p:nvPr/>
          </p:nvSpPr>
          <p:spPr>
            <a:xfrm>
              <a:off x="8006333" y="846052"/>
              <a:ext cx="368659" cy="229659"/>
            </a:xfrm>
            <a:custGeom>
              <a:rect b="b" l="l" r="r" t="t"/>
              <a:pathLst>
                <a:path extrusionOk="0" h="6062" w="9731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0ba9ef7306_0_1158"/>
            <p:cNvSpPr/>
            <p:nvPr/>
          </p:nvSpPr>
          <p:spPr>
            <a:xfrm>
              <a:off x="7952725" y="812524"/>
              <a:ext cx="476707" cy="341344"/>
            </a:xfrm>
            <a:custGeom>
              <a:rect b="b" l="l" r="r" t="t"/>
              <a:pathLst>
                <a:path extrusionOk="0" h="9010" w="12583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0ba9ef7306_0_1158"/>
            <p:cNvSpPr/>
            <p:nvPr/>
          </p:nvSpPr>
          <p:spPr>
            <a:xfrm>
              <a:off x="8039747" y="885756"/>
              <a:ext cx="301716" cy="144266"/>
            </a:xfrm>
            <a:custGeom>
              <a:rect b="b" l="l" r="r" t="t"/>
              <a:pathLst>
                <a:path extrusionOk="0" h="3808" w="7964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g30ba9ef7306_0_1158"/>
          <p:cNvGrpSpPr/>
          <p:nvPr/>
        </p:nvGrpSpPr>
        <p:grpSpPr>
          <a:xfrm>
            <a:off x="6317590" y="3052879"/>
            <a:ext cx="341362" cy="327858"/>
            <a:chOff x="7163051" y="722585"/>
            <a:chExt cx="476896" cy="458030"/>
          </a:xfrm>
        </p:grpSpPr>
        <p:sp>
          <p:nvSpPr>
            <p:cNvPr id="1310" name="Google Shape;1310;g30ba9ef7306_0_1158"/>
            <p:cNvSpPr/>
            <p:nvPr/>
          </p:nvSpPr>
          <p:spPr>
            <a:xfrm>
              <a:off x="7163051" y="722585"/>
              <a:ext cx="476896" cy="458030"/>
            </a:xfrm>
            <a:custGeom>
              <a:rect b="b" l="l" r="r" t="t"/>
              <a:pathLst>
                <a:path extrusionOk="0" h="12090" w="12588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0ba9ef7306_0_1158"/>
            <p:cNvSpPr/>
            <p:nvPr/>
          </p:nvSpPr>
          <p:spPr>
            <a:xfrm>
              <a:off x="7293678" y="846961"/>
              <a:ext cx="119451" cy="135439"/>
            </a:xfrm>
            <a:custGeom>
              <a:rect b="b" l="l" r="r" t="t"/>
              <a:pathLst>
                <a:path extrusionOk="0" h="3575" w="3153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0ba9ef7306_0_1158"/>
            <p:cNvSpPr/>
            <p:nvPr/>
          </p:nvSpPr>
          <p:spPr>
            <a:xfrm>
              <a:off x="7414342" y="874428"/>
              <a:ext cx="95091" cy="107859"/>
            </a:xfrm>
            <a:custGeom>
              <a:rect b="b" l="l" r="r" t="t"/>
              <a:pathLst>
                <a:path extrusionOk="0" h="2847" w="251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0ba9ef7306_0_1158"/>
            <p:cNvSpPr/>
            <p:nvPr/>
          </p:nvSpPr>
          <p:spPr>
            <a:xfrm>
              <a:off x="7245072" y="792937"/>
              <a:ext cx="311756" cy="242805"/>
            </a:xfrm>
            <a:custGeom>
              <a:rect b="b" l="l" r="r" t="t"/>
              <a:pathLst>
                <a:path extrusionOk="0" h="6409" w="8229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g30ba9ef7306_0_1158"/>
          <p:cNvGrpSpPr/>
          <p:nvPr/>
        </p:nvGrpSpPr>
        <p:grpSpPr>
          <a:xfrm>
            <a:off x="6317600" y="1313637"/>
            <a:ext cx="341362" cy="302150"/>
            <a:chOff x="6364624" y="740505"/>
            <a:chExt cx="476896" cy="422115"/>
          </a:xfrm>
        </p:grpSpPr>
        <p:sp>
          <p:nvSpPr>
            <p:cNvPr id="1315" name="Google Shape;1315;g30ba9ef7306_0_1158"/>
            <p:cNvSpPr/>
            <p:nvPr/>
          </p:nvSpPr>
          <p:spPr>
            <a:xfrm>
              <a:off x="6638230" y="799719"/>
              <a:ext cx="143622" cy="142410"/>
            </a:xfrm>
            <a:custGeom>
              <a:rect b="b" l="l" r="r" t="t"/>
              <a:pathLst>
                <a:path extrusionOk="0" h="3759" w="3791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0ba9ef7306_0_1158"/>
            <p:cNvSpPr/>
            <p:nvPr/>
          </p:nvSpPr>
          <p:spPr>
            <a:xfrm>
              <a:off x="6693731" y="842529"/>
              <a:ext cx="32960" cy="56903"/>
            </a:xfrm>
            <a:custGeom>
              <a:rect b="b" l="l" r="r" t="t"/>
              <a:pathLst>
                <a:path extrusionOk="0" h="1502" w="87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0ba9ef7306_0_1158"/>
            <p:cNvSpPr/>
            <p:nvPr/>
          </p:nvSpPr>
          <p:spPr>
            <a:xfrm>
              <a:off x="6729078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0ba9ef7306_0_1158"/>
            <p:cNvSpPr/>
            <p:nvPr/>
          </p:nvSpPr>
          <p:spPr>
            <a:xfrm>
              <a:off x="6663044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30ba9ef7306_0_1158"/>
            <p:cNvSpPr/>
            <p:nvPr/>
          </p:nvSpPr>
          <p:spPr>
            <a:xfrm>
              <a:off x="6449487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30ba9ef7306_0_1158"/>
            <p:cNvSpPr/>
            <p:nvPr/>
          </p:nvSpPr>
          <p:spPr>
            <a:xfrm>
              <a:off x="6485212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0ba9ef7306_0_1158"/>
            <p:cNvSpPr/>
            <p:nvPr/>
          </p:nvSpPr>
          <p:spPr>
            <a:xfrm>
              <a:off x="6364624" y="740505"/>
              <a:ext cx="476896" cy="422115"/>
            </a:xfrm>
            <a:custGeom>
              <a:rect b="b" l="l" r="r" t="t"/>
              <a:pathLst>
                <a:path extrusionOk="0" h="11142" w="12588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0ba9ef7306_0_1158"/>
            <p:cNvSpPr/>
            <p:nvPr/>
          </p:nvSpPr>
          <p:spPr>
            <a:xfrm>
              <a:off x="6483886" y="931331"/>
              <a:ext cx="13714" cy="201927"/>
            </a:xfrm>
            <a:custGeom>
              <a:rect b="b" l="l" r="r" t="t"/>
              <a:pathLst>
                <a:path extrusionOk="0" h="5330" w="362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0ba9ef7306_0_1158"/>
            <p:cNvSpPr/>
            <p:nvPr/>
          </p:nvSpPr>
          <p:spPr>
            <a:xfrm>
              <a:off x="6410162" y="949062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0ba9ef7306_0_1158"/>
            <p:cNvSpPr/>
            <p:nvPr/>
          </p:nvSpPr>
          <p:spPr>
            <a:xfrm>
              <a:off x="6410162" y="980127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0ba9ef7306_0_1158"/>
            <p:cNvSpPr/>
            <p:nvPr/>
          </p:nvSpPr>
          <p:spPr>
            <a:xfrm>
              <a:off x="6410162" y="1009943"/>
              <a:ext cx="51902" cy="13676"/>
            </a:xfrm>
            <a:custGeom>
              <a:rect b="b" l="l" r="r" t="t"/>
              <a:pathLst>
                <a:path extrusionOk="0" h="361" w="137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0ba9ef7306_0_1158"/>
            <p:cNvSpPr/>
            <p:nvPr/>
          </p:nvSpPr>
          <p:spPr>
            <a:xfrm>
              <a:off x="6410162" y="1040895"/>
              <a:ext cx="51940" cy="13714"/>
            </a:xfrm>
            <a:custGeom>
              <a:rect b="b" l="l" r="r" t="t"/>
              <a:pathLst>
                <a:path extrusionOk="0" h="362" w="1371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0ba9ef7306_0_1158"/>
            <p:cNvSpPr/>
            <p:nvPr/>
          </p:nvSpPr>
          <p:spPr>
            <a:xfrm>
              <a:off x="6410162" y="1070748"/>
              <a:ext cx="51940" cy="13639"/>
            </a:xfrm>
            <a:custGeom>
              <a:rect b="b" l="l" r="r" t="t"/>
              <a:pathLst>
                <a:path extrusionOk="0" h="360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0ba9ef7306_0_1158"/>
            <p:cNvSpPr/>
            <p:nvPr/>
          </p:nvSpPr>
          <p:spPr>
            <a:xfrm>
              <a:off x="6410162" y="1101776"/>
              <a:ext cx="51902" cy="13714"/>
            </a:xfrm>
            <a:custGeom>
              <a:rect b="b" l="l" r="r" t="t"/>
              <a:pathLst>
                <a:path extrusionOk="0" h="362" w="137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g30ba9ef7306_0_1158"/>
          <p:cNvGrpSpPr/>
          <p:nvPr/>
        </p:nvGrpSpPr>
        <p:grpSpPr>
          <a:xfrm>
            <a:off x="3567730" y="3065739"/>
            <a:ext cx="341254" cy="302123"/>
            <a:chOff x="5553999" y="740543"/>
            <a:chExt cx="476745" cy="422077"/>
          </a:xfrm>
        </p:grpSpPr>
        <p:sp>
          <p:nvSpPr>
            <p:cNvPr id="1330" name="Google Shape;1330;g30ba9ef7306_0_1158"/>
            <p:cNvSpPr/>
            <p:nvPr/>
          </p:nvSpPr>
          <p:spPr>
            <a:xfrm>
              <a:off x="5553999" y="740543"/>
              <a:ext cx="476745" cy="422077"/>
            </a:xfrm>
            <a:custGeom>
              <a:rect b="b" l="l" r="r" t="t"/>
              <a:pathLst>
                <a:path extrusionOk="0" h="11141" w="12584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0ba9ef7306_0_1158"/>
            <p:cNvSpPr/>
            <p:nvPr/>
          </p:nvSpPr>
          <p:spPr>
            <a:xfrm>
              <a:off x="5603022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30ba9ef7306_0_1158"/>
            <p:cNvSpPr/>
            <p:nvPr/>
          </p:nvSpPr>
          <p:spPr>
            <a:xfrm>
              <a:off x="5638710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30ba9ef7306_0_1158"/>
            <p:cNvSpPr/>
            <p:nvPr/>
          </p:nvSpPr>
          <p:spPr>
            <a:xfrm>
              <a:off x="5674511" y="767289"/>
              <a:ext cx="18639" cy="18677"/>
            </a:xfrm>
            <a:custGeom>
              <a:rect b="b" l="l" r="r" t="t"/>
              <a:pathLst>
                <a:path extrusionOk="0" h="493" w="492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0ba9ef7306_0_1158"/>
            <p:cNvSpPr/>
            <p:nvPr/>
          </p:nvSpPr>
          <p:spPr>
            <a:xfrm>
              <a:off x="5711866" y="985166"/>
              <a:ext cx="53077" cy="61146"/>
            </a:xfrm>
            <a:custGeom>
              <a:rect b="b" l="l" r="r" t="t"/>
              <a:pathLst>
                <a:path extrusionOk="0" h="1614" w="1401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0ba9ef7306_0_1158"/>
            <p:cNvSpPr/>
            <p:nvPr/>
          </p:nvSpPr>
          <p:spPr>
            <a:xfrm>
              <a:off x="5861890" y="985810"/>
              <a:ext cx="45955" cy="60275"/>
            </a:xfrm>
            <a:custGeom>
              <a:rect b="b" l="l" r="r" t="t"/>
              <a:pathLst>
                <a:path extrusionOk="0" h="1591" w="1213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0ba9ef7306_0_1158"/>
            <p:cNvSpPr/>
            <p:nvPr/>
          </p:nvSpPr>
          <p:spPr>
            <a:xfrm>
              <a:off x="5607417" y="986416"/>
              <a:ext cx="29891" cy="61109"/>
            </a:xfrm>
            <a:custGeom>
              <a:rect b="b" l="l" r="r" t="t"/>
              <a:pathLst>
                <a:path extrusionOk="0" h="1613" w="789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0ba9ef7306_0_1158"/>
            <p:cNvSpPr/>
            <p:nvPr/>
          </p:nvSpPr>
          <p:spPr>
            <a:xfrm>
              <a:off x="5833325" y="987894"/>
              <a:ext cx="13714" cy="57661"/>
            </a:xfrm>
            <a:custGeom>
              <a:rect b="b" l="l" r="r" t="t"/>
              <a:pathLst>
                <a:path extrusionOk="0" h="1522" w="362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0ba9ef7306_0_1158"/>
            <p:cNvSpPr/>
            <p:nvPr/>
          </p:nvSpPr>
          <p:spPr>
            <a:xfrm>
              <a:off x="5775020" y="987553"/>
              <a:ext cx="45348" cy="59669"/>
            </a:xfrm>
            <a:custGeom>
              <a:rect b="b" l="l" r="r" t="t"/>
              <a:pathLst>
                <a:path extrusionOk="0" h="1575" w="1197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0ba9ef7306_0_1158"/>
            <p:cNvSpPr/>
            <p:nvPr/>
          </p:nvSpPr>
          <p:spPr>
            <a:xfrm>
              <a:off x="5909701" y="986795"/>
              <a:ext cx="66678" cy="59820"/>
            </a:xfrm>
            <a:custGeom>
              <a:rect b="b" l="l" r="r" t="t"/>
              <a:pathLst>
                <a:path extrusionOk="0" h="1579" w="176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0ba9ef7306_0_1158"/>
            <p:cNvSpPr/>
            <p:nvPr/>
          </p:nvSpPr>
          <p:spPr>
            <a:xfrm>
              <a:off x="5644771" y="985772"/>
              <a:ext cx="61109" cy="61146"/>
            </a:xfrm>
            <a:custGeom>
              <a:rect b="b" l="l" r="r" t="t"/>
              <a:pathLst>
                <a:path extrusionOk="0" h="1614" w="1613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0ba9ef7306_0_1158"/>
            <p:cNvSpPr/>
            <p:nvPr/>
          </p:nvSpPr>
          <p:spPr>
            <a:xfrm>
              <a:off x="5607379" y="916746"/>
              <a:ext cx="369985" cy="47318"/>
            </a:xfrm>
            <a:custGeom>
              <a:rect b="b" l="l" r="r" t="t"/>
              <a:pathLst>
                <a:path extrusionOk="0" h="1249" w="9766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g30ba9ef7306_0_1158"/>
          <p:cNvGrpSpPr/>
          <p:nvPr/>
        </p:nvGrpSpPr>
        <p:grpSpPr>
          <a:xfrm>
            <a:off x="3567715" y="1294113"/>
            <a:ext cx="188579" cy="341173"/>
            <a:chOff x="4855778" y="713265"/>
            <a:chExt cx="263452" cy="476632"/>
          </a:xfrm>
        </p:grpSpPr>
        <p:sp>
          <p:nvSpPr>
            <p:cNvPr id="1343" name="Google Shape;1343;g30ba9ef7306_0_1158"/>
            <p:cNvSpPr/>
            <p:nvPr/>
          </p:nvSpPr>
          <p:spPr>
            <a:xfrm>
              <a:off x="4973032" y="1139055"/>
              <a:ext cx="29361" cy="13676"/>
            </a:xfrm>
            <a:custGeom>
              <a:rect b="b" l="l" r="r" t="t"/>
              <a:pathLst>
                <a:path extrusionOk="0" h="361" w="775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0ba9ef7306_0_1158"/>
            <p:cNvSpPr/>
            <p:nvPr/>
          </p:nvSpPr>
          <p:spPr>
            <a:xfrm>
              <a:off x="4855968" y="893712"/>
              <a:ext cx="263149" cy="296185"/>
            </a:xfrm>
            <a:custGeom>
              <a:rect b="b" l="l" r="r" t="t"/>
              <a:pathLst>
                <a:path extrusionOk="0" h="7818" w="6946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30ba9ef7306_0_1158"/>
            <p:cNvSpPr/>
            <p:nvPr/>
          </p:nvSpPr>
          <p:spPr>
            <a:xfrm>
              <a:off x="4855778" y="713265"/>
              <a:ext cx="263452" cy="335775"/>
            </a:xfrm>
            <a:custGeom>
              <a:rect b="b" l="l" r="r" t="t"/>
              <a:pathLst>
                <a:path extrusionOk="0" h="8863" w="6954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30ba9ef7306_0_1158"/>
            <p:cNvSpPr/>
            <p:nvPr/>
          </p:nvSpPr>
          <p:spPr>
            <a:xfrm>
              <a:off x="4888208" y="750468"/>
              <a:ext cx="199919" cy="105585"/>
            </a:xfrm>
            <a:custGeom>
              <a:rect b="b" l="l" r="r" t="t"/>
              <a:pathLst>
                <a:path extrusionOk="0" h="2787" w="5277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30ba9ef7306_0_1158"/>
            <p:cNvSpPr/>
            <p:nvPr/>
          </p:nvSpPr>
          <p:spPr>
            <a:xfrm>
              <a:off x="4888018" y="875640"/>
              <a:ext cx="64821" cy="75315"/>
            </a:xfrm>
            <a:custGeom>
              <a:rect b="b" l="l" r="r" t="t"/>
              <a:pathLst>
                <a:path extrusionOk="0" h="1988" w="1711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30ba9ef7306_0_1158"/>
            <p:cNvSpPr/>
            <p:nvPr/>
          </p:nvSpPr>
          <p:spPr>
            <a:xfrm>
              <a:off x="4962728" y="936673"/>
              <a:ext cx="124035" cy="13714"/>
            </a:xfrm>
            <a:custGeom>
              <a:rect b="b" l="l" r="r" t="t"/>
              <a:pathLst>
                <a:path extrusionOk="0" h="362" w="3274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30ba9ef7306_0_1158"/>
            <p:cNvSpPr/>
            <p:nvPr/>
          </p:nvSpPr>
          <p:spPr>
            <a:xfrm>
              <a:off x="4989096" y="968989"/>
              <a:ext cx="97857" cy="13639"/>
            </a:xfrm>
            <a:custGeom>
              <a:rect b="b" l="l" r="r" t="t"/>
              <a:pathLst>
                <a:path extrusionOk="0" h="360" w="2583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30ba9ef7306_0_1158"/>
            <p:cNvSpPr/>
            <p:nvPr/>
          </p:nvSpPr>
          <p:spPr>
            <a:xfrm>
              <a:off x="4888359" y="968989"/>
              <a:ext cx="82097" cy="13639"/>
            </a:xfrm>
            <a:custGeom>
              <a:rect b="b" l="l" r="r" t="t"/>
              <a:pathLst>
                <a:path extrusionOk="0" h="360" w="2167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30ba9ef7306_0_1158"/>
            <p:cNvSpPr/>
            <p:nvPr/>
          </p:nvSpPr>
          <p:spPr>
            <a:xfrm>
              <a:off x="4889231" y="1000017"/>
              <a:ext cx="196926" cy="13676"/>
            </a:xfrm>
            <a:custGeom>
              <a:rect b="b" l="l" r="r" t="t"/>
              <a:pathLst>
                <a:path extrusionOk="0" h="361" w="5198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30ba9ef7306_0_1158"/>
            <p:cNvSpPr/>
            <p:nvPr/>
          </p:nvSpPr>
          <p:spPr>
            <a:xfrm>
              <a:off x="5059562" y="1032257"/>
              <a:ext cx="27959" cy="13676"/>
            </a:xfrm>
            <a:custGeom>
              <a:rect b="b" l="l" r="r" t="t"/>
              <a:pathLst>
                <a:path extrusionOk="0" h="361" w="738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0ba9ef7306_0_1158"/>
            <p:cNvSpPr/>
            <p:nvPr/>
          </p:nvSpPr>
          <p:spPr>
            <a:xfrm>
              <a:off x="4888928" y="1032257"/>
              <a:ext cx="152373" cy="13676"/>
            </a:xfrm>
            <a:custGeom>
              <a:rect b="b" l="l" r="r" t="t"/>
              <a:pathLst>
                <a:path extrusionOk="0" h="361" w="4022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0ba9ef7306_0_1158"/>
            <p:cNvSpPr/>
            <p:nvPr/>
          </p:nvSpPr>
          <p:spPr>
            <a:xfrm>
              <a:off x="4889231" y="1063285"/>
              <a:ext cx="196926" cy="13714"/>
            </a:xfrm>
            <a:custGeom>
              <a:rect b="b" l="l" r="r" t="t"/>
              <a:pathLst>
                <a:path extrusionOk="0" h="362" w="5198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5" name="Google Shape;1355;g30ba9ef7306_0_1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513" y="123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30ba9ef7306_0_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30ba9ef7306_0_1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275" y="-1"/>
            <a:ext cx="1740899" cy="42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flipH="1" rot="-5400000">
            <a:off x="678588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flipH="1" rot="-5400000">
            <a:off x="68187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flipH="1" rot="-5400000">
            <a:off x="225506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flipH="1" rot="-5400000">
            <a:off x="6515812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flipH="1" rot="-5400000">
            <a:off x="808904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flipH="1" rot="-5400000">
            <a:off x="2251765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flipH="1" rot="-5400000">
            <a:off x="6512511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flipH="1" rot="-5400000">
            <a:off x="8085740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tipo, nombre de la empresa&#10;&#10;Descripción generada automáticamente" id="1397" name="Google Shape;1397;g30ba9ef7306_0_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98" name="Google Shape;1398;g30ba9ef7306_0_1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399" name="Google Shape;1399;g30ba9ef7306_0_1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flipH="1" rot="-5400000">
            <a:off x="3736228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flipH="1" rot="-5400000">
            <a:off x="3732928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 dibujo de una cara feliz&#10;&#10;Descripción generada automáticamente con confianza baja" id="1406" name="Google Shape;1406;g30ba9ef7306_0_1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flipH="1" rot="-5400000">
            <a:off x="5097915" y="1962450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g30ba9ef7306_0_1244"/>
          <p:cNvCxnSpPr/>
          <p:nvPr/>
        </p:nvCxnSpPr>
        <p:spPr>
          <a:xfrm flipH="1" rot="-5400000">
            <a:off x="5100928" y="3007213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/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b="0" l="15861" r="15859" t="0"/>
          <a:stretch/>
        </p:blipFill>
        <p:spPr>
          <a:xfrm>
            <a:off x="4572000" y="722063"/>
            <a:ext cx="3931376" cy="376702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t/>
            </a:r>
            <a:endParaRPr b="1" i="0" sz="1400" u="none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t/>
            </a:r>
            <a:endParaRPr b="1" i="0" sz="3000" u="none" cap="none" strike="noStrik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b="16539" l="0" r="0" t="16547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b="1" i="0" sz="14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b="1" i="0" sz="10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b="9255" l="0" r="0" t="9256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b="14843" l="0" r="0" t="14837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b="0" i="0" sz="14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Leonel Aranda Palominos" id="983" name="Google Shape;98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Cristian Vernal Acevedo, #OPEN_TO_WORK" id="984" name="Google Shape;984;p19"/>
          <p:cNvPicPr preferRelativeResize="0"/>
          <p:nvPr/>
        </p:nvPicPr>
        <p:blipFill rotWithShape="1">
          <a:blip r:embed="rId12">
            <a:alphaModFix/>
          </a:blip>
          <a:srcRect b="15468" l="19243" r="17711" t="13994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Carlos Valverde" id="985" name="Google Shape;985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t/>
            </a:r>
            <a:endParaRPr b="1" i="0" sz="3000" u="none" cap="none" strike="noStrik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{4F26CC5A-8DA1-4924-9CBC-A9E00B754EDC}</a:tableStyleId>
              </a:tblPr>
              <a:tblGrid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Número de Sprint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Esfuerzo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/>
                        <a:t>234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4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Costos</a:t>
            </a:r>
            <a:endParaRPr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0" l="0" r="0" t="17656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b="0" i="0" lang="en" sz="6000" u="none" cap="none" strike="noStrik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que contiene baloncesto, competencia de atletismo, vidrio&#10;&#10;Descripción generada automáticamente" id="1001" name="Google Shape;10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/>
          <p:nvPr>
            <p:ph idx="1" type="subTitle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/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/>
          <p:nvPr>
            <p:ph idx="1" type="subTitle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b="1" lang="en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mbre con chaqueta de color naranja&#10;&#10;Descripción generada automáticamente con confianza media" id="1065" name="Google Shape;106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69" r="19067" t="0"/>
          <a:stretch/>
        </p:blipFill>
        <p:spPr>
          <a:xfrm>
            <a:off x="4135801" y="539500"/>
            <a:ext cx="4293833" cy="4068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Administrar</a:t>
            </a:r>
            <a:r>
              <a:rPr lang="en"/>
              <a:t> y </a:t>
            </a:r>
            <a:r>
              <a:rPr b="1" lang="en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b="1" lang="en"/>
              <a:t>transporte</a:t>
            </a:r>
            <a:r>
              <a:rPr lang="en"/>
              <a:t> y la </a:t>
            </a:r>
            <a:r>
              <a:rPr b="1" lang="en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b="1" lang="en"/>
              <a:t>reconocimiento</a:t>
            </a:r>
            <a:r>
              <a:rPr lang="en"/>
              <a:t> </a:t>
            </a:r>
            <a:r>
              <a:rPr b="1" lang="en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descr="Un hombre con un sombrero verde&#10;&#10;Descripción generada automáticamente con confianza baja" id="1078" name="Google Shape;1078;p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0284" r="10282" t="0"/>
          <a:stretch/>
        </p:blipFill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 junto a un camión&#10;&#10;Descripción generada automáticamente" id="1079" name="Google Shape;1079;p5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053" l="0" r="0" t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&#10;&#10;Descripción generada automáticamente" id="1080" name="Google Shape;1080;p5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8086" l="0" r="0" t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flipH="1" rot="10800000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flipH="1" rot="10800000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flipH="1" rot="10800000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a IA de los sistemas de reconocimiento facial tienen un problema ..." id="1134" name="Google Shape;1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g30ba9ef7306_0_182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88" name="Google Shape;1188;g30ba9ef7306_0_182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9" name="Google Shape;1189;g30ba9ef7306_0_182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90" name="Google Shape;1190;g30ba9ef7306_0_18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0ba9ef7306_0_18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0ba9ef7306_0_18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3" name="Google Shape;1193;g30ba9ef7306_0_182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94" name="Google Shape;1194;g30ba9ef7306_0_182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0ba9ef7306_0_182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30ba9ef7306_0_182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0ba9ef7306_0_182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30ba9ef7306_0_182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9" name="Google Shape;1199;g30ba9ef7306_0_182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0" name="Google Shape;1200;g30ba9ef7306_0_182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01" name="Google Shape;1201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8" name="Google Shape;1208;g30ba9ef7306_0_182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09" name="Google Shape;1209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g30ba9ef7306_0_182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17" name="Google Shape;1217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g30ba9ef7306_0_182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20" name="Google Shape;1220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g30ba9ef7306_0_182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3" name="Google Shape;1223;g30ba9ef7306_0_1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5" y="698088"/>
            <a:ext cx="61912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30ba9ef7306_0_18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5338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</cp:coreProperties>
</file>